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0" r:id="rId3"/>
    <p:sldId id="381" r:id="rId4"/>
    <p:sldId id="383" r:id="rId5"/>
    <p:sldId id="37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1" autoAdjust="0"/>
    <p:restoredTop sz="95285" autoAdjust="0"/>
  </p:normalViewPr>
  <p:slideViewPr>
    <p:cSldViewPr snapToGrid="0">
      <p:cViewPr varScale="1">
        <p:scale>
          <a:sx n="88" d="100"/>
          <a:sy n="88" d="100"/>
        </p:scale>
        <p:origin x="81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Wright" userId="a95ac952-5575-44ae-93af-5bea9686e18e" providerId="ADAL" clId="{40CBFAB3-7EF5-4BA6-8059-6CE34E20B32B}"/>
    <pc:docChg chg="custSel modSld">
      <pc:chgData name="Lee Wright" userId="a95ac952-5575-44ae-93af-5bea9686e18e" providerId="ADAL" clId="{40CBFAB3-7EF5-4BA6-8059-6CE34E20B32B}" dt="2024-07-15T20:11:43.786" v="40" actId="20577"/>
      <pc:docMkLst>
        <pc:docMk/>
      </pc:docMkLst>
      <pc:sldChg chg="modSp mod">
        <pc:chgData name="Lee Wright" userId="a95ac952-5575-44ae-93af-5bea9686e18e" providerId="ADAL" clId="{40CBFAB3-7EF5-4BA6-8059-6CE34E20B32B}" dt="2024-07-15T20:11:43.786" v="40" actId="20577"/>
        <pc:sldMkLst>
          <pc:docMk/>
          <pc:sldMk cId="2002787374" sldId="383"/>
        </pc:sldMkLst>
        <pc:spChg chg="mod">
          <ac:chgData name="Lee Wright" userId="a95ac952-5575-44ae-93af-5bea9686e18e" providerId="ADAL" clId="{40CBFAB3-7EF5-4BA6-8059-6CE34E20B32B}" dt="2024-07-15T20:11:43.786" v="40" actId="20577"/>
          <ac:spMkLst>
            <pc:docMk/>
            <pc:sldMk cId="2002787374" sldId="383"/>
            <ac:spMk id="3" creationId="{BB7ED5C4-BD74-6675-B6DA-F04E475CC0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dol.gov/2024/01/10/employee-or-independent-contractor-a-guide-to-the-new-ru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2528E-36E1-4A09-B0F2-D80F56946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2024 Laws affecting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0C159-B0C0-4CA7-937A-2C7951514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86654"/>
          </a:xfrm>
        </p:spPr>
        <p:txBody>
          <a:bodyPr>
            <a:normAutofit/>
          </a:bodyPr>
          <a:lstStyle/>
          <a:p>
            <a:r>
              <a:rPr lang="en-US" dirty="0"/>
              <a:t>Lee Wright</a:t>
            </a:r>
          </a:p>
          <a:p>
            <a:r>
              <a:rPr lang="en-US" dirty="0"/>
              <a:t>Alabama Baptist State Board of Missions</a:t>
            </a:r>
          </a:p>
          <a:p>
            <a:r>
              <a:rPr lang="en-US" dirty="0"/>
              <a:t>334-549-1383</a:t>
            </a:r>
          </a:p>
        </p:txBody>
      </p:sp>
    </p:spTree>
    <p:extLst>
      <p:ext uri="{BB962C8B-B14F-4D97-AF65-F5344CB8AC3E}">
        <p14:creationId xmlns:p14="http://schemas.microsoft.com/office/powerpoint/2010/main" val="268886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AB1A-1AFF-6D36-5A95-8A7EBC0A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 in 2024?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0BEE7-DF9F-1EF8-6503-591C6ED0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Department of Labor final rule on employee vs independent contractor</a:t>
            </a:r>
          </a:p>
          <a:p>
            <a:r>
              <a:rPr lang="en-US" sz="2800" dirty="0"/>
              <a:t>“independent contractor” refers to workers who, as a matter of economic reality, are not economically dependent on an employer for work and are in business for themselves.</a:t>
            </a:r>
          </a:p>
          <a:p>
            <a:r>
              <a:rPr lang="en-US" sz="2800" dirty="0"/>
              <a:t>Effective March 11, 2024. https://www.dol.gov/agencies/whd/flsa/misclassification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42511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EAEB-3BD8-ABBE-F94A-12C79B57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Labor on exempt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67E36-4DB0-3A5B-CFE9-6AC20955A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4584"/>
          </a:xfrm>
        </p:spPr>
        <p:txBody>
          <a:bodyPr/>
          <a:lstStyle/>
          <a:p>
            <a:r>
              <a:rPr lang="en-US" sz="2400" b="0" i="0" dirty="0">
                <a:effectLst/>
                <a:latin typeface="Source Sans Pro Web"/>
              </a:rPr>
              <a:t>Starting July 1, most salaried workers who earn less than $844 per week will become eligible for overtime pay under the final rule. And on Jan. 1, 2025, most salaried workers who make less than $1,128 per week will become eligible for overtime pay. As these changes occur, job duties will continue to determine overtime exemption status for most salaried employees.</a:t>
            </a:r>
          </a:p>
          <a:p>
            <a:r>
              <a:rPr lang="en-US" sz="2400" b="0" i="0" dirty="0">
                <a:effectLst/>
                <a:latin typeface="Source Sans Pro Web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https://blog.dol.gov/2024/01/10/employee-or-independent-contractor-a-guide-to-the-new-rule</a:t>
            </a:r>
            <a:endParaRPr lang="en-US" sz="2400" dirty="0">
              <a:latin typeface="Source Sans Pro Web"/>
            </a:endParaRPr>
          </a:p>
          <a:p>
            <a:pPr marL="0" indent="0">
              <a:buNone/>
            </a:pPr>
            <a:endParaRPr lang="en-US" b="0" i="0" dirty="0">
              <a:effectLst/>
              <a:latin typeface="Source Sans Pro Web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5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B2CE8-932C-C8AC-7294-1F6A3884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ED5C4-BD74-6675-B6DA-F04E475CC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do not have to increase the salary!</a:t>
            </a:r>
          </a:p>
          <a:p>
            <a:r>
              <a:rPr lang="en-US" sz="2800" dirty="0"/>
              <a:t>Certain circumstances, that might be a good idea</a:t>
            </a:r>
          </a:p>
          <a:p>
            <a:r>
              <a:rPr lang="en-US" sz="2800" dirty="0"/>
              <a:t>The person would simply cease to be exempt</a:t>
            </a:r>
          </a:p>
          <a:p>
            <a:r>
              <a:rPr lang="en-US" sz="2800" dirty="0"/>
              <a:t>The worker would be subject to overtime pay</a:t>
            </a:r>
          </a:p>
          <a:p>
            <a:r>
              <a:rPr lang="en-US" sz="2800" dirty="0"/>
              <a:t>Salaried is an almost meaningless term</a:t>
            </a:r>
          </a:p>
          <a:p>
            <a:r>
              <a:rPr lang="en-US" sz="2800" dirty="0"/>
              <a:t>Time sheets are required except…..</a:t>
            </a:r>
          </a:p>
        </p:txBody>
      </p:sp>
    </p:spTree>
    <p:extLst>
      <p:ext uri="{BB962C8B-B14F-4D97-AF65-F5344CB8AC3E}">
        <p14:creationId xmlns:p14="http://schemas.microsoft.com/office/powerpoint/2010/main" val="200278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EFFBCA-35ED-4F2B-BE7B-D487CE52D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3957"/>
          </a:xfrm>
        </p:spPr>
        <p:txBody>
          <a:bodyPr>
            <a:normAutofit/>
          </a:bodyPr>
          <a:lstStyle/>
          <a:p>
            <a:r>
              <a:rPr lang="en-US" sz="3200" dirty="0"/>
              <a:t>Ministerial Exception</a:t>
            </a:r>
          </a:p>
          <a:p>
            <a:r>
              <a:rPr lang="en-US" sz="3200" dirty="0"/>
              <a:t>A Department of Labor rule</a:t>
            </a:r>
          </a:p>
          <a:p>
            <a:r>
              <a:rPr lang="en-US" sz="3200" dirty="0"/>
              <a:t>Ministerial duties in job description.</a:t>
            </a:r>
          </a:p>
          <a:p>
            <a:r>
              <a:rPr lang="en-US" sz="3200" dirty="0"/>
              <a:t>Exempt from labor laws</a:t>
            </a:r>
          </a:p>
          <a:p>
            <a:r>
              <a:rPr lang="en-US" sz="3200" dirty="0"/>
              <a:t>Do not use this without consulting an expert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C4CCE5-F4F1-4CFD-8153-6F800187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Ministerial Exception</a:t>
            </a:r>
          </a:p>
        </p:txBody>
      </p:sp>
    </p:spTree>
    <p:extLst>
      <p:ext uri="{BB962C8B-B14F-4D97-AF65-F5344CB8AC3E}">
        <p14:creationId xmlns:p14="http://schemas.microsoft.com/office/powerpoint/2010/main" val="2683821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177</TotalTime>
  <Words>250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Source Sans Pro Web</vt:lpstr>
      <vt:lpstr>Wingdings 2</vt:lpstr>
      <vt:lpstr>Quotable</vt:lpstr>
      <vt:lpstr> 2024 Laws affecting the church</vt:lpstr>
      <vt:lpstr>What’s New in 2024? </vt:lpstr>
      <vt:lpstr>Department of Labor on exempt workers</vt:lpstr>
      <vt:lpstr>What does this mean?</vt:lpstr>
      <vt:lpstr>Ministerial Exception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CWE Director Roundtable 2019</dc:title>
  <dc:creator>Lee Wright</dc:creator>
  <cp:lastModifiedBy>Lee Wright</cp:lastModifiedBy>
  <cp:revision>9</cp:revision>
  <dcterms:created xsi:type="dcterms:W3CDTF">2019-04-30T15:22:11Z</dcterms:created>
  <dcterms:modified xsi:type="dcterms:W3CDTF">2024-09-04T21:19:37Z</dcterms:modified>
</cp:coreProperties>
</file>