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3" r:id="rId4"/>
    <p:sldId id="262" r:id="rId5"/>
    <p:sldId id="261" r:id="rId6"/>
    <p:sldId id="260" r:id="rId7"/>
    <p:sldId id="259" r:id="rId8"/>
    <p:sldId id="258" r:id="rId9"/>
    <p:sldId id="257" r:id="rId10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23" autoAdjust="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947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58" tIns="46879" rIns="93758" bIns="468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58" tIns="46879" rIns="93758" bIns="46879" rtlCol="0"/>
          <a:lstStyle>
            <a:lvl1pPr algn="r">
              <a:defRPr sz="1200"/>
            </a:lvl1pPr>
          </a:lstStyle>
          <a:p>
            <a:fld id="{259B2A0D-B4EB-46F5-997F-0AD6FAE69120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58" tIns="46879" rIns="93758" bIns="46879" rtlCol="0" anchor="b"/>
          <a:lstStyle>
            <a:lvl1pPr algn="l">
              <a:defRPr sz="1200"/>
            </a:lvl1pPr>
          </a:lstStyle>
          <a:p>
            <a:r>
              <a:rPr lang="en-US" smtClean="0"/>
              <a:t>Jeff Dickey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58" tIns="46879" rIns="93758" bIns="46879" rtlCol="0" anchor="b"/>
          <a:lstStyle>
            <a:lvl1pPr algn="r">
              <a:defRPr sz="1200"/>
            </a:lvl1pPr>
          </a:lstStyle>
          <a:p>
            <a:fld id="{67C77FFC-584E-4088-91CC-3626E4BAE3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6548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58" tIns="46879" rIns="93758" bIns="468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58" tIns="46879" rIns="93758" bIns="46879" rtlCol="0"/>
          <a:lstStyle>
            <a:lvl1pPr algn="r">
              <a:defRPr sz="1200"/>
            </a:lvl1pPr>
          </a:lstStyle>
          <a:p>
            <a:fld id="{9639A82A-0AEC-4347-BC68-45728BE62131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5187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58" tIns="46879" rIns="93758" bIns="468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8" y="4444446"/>
            <a:ext cx="5642610" cy="4210526"/>
          </a:xfrm>
          <a:prstGeom prst="rect">
            <a:avLst/>
          </a:prstGeom>
        </p:spPr>
        <p:txBody>
          <a:bodyPr vert="horz" lIns="93758" tIns="46879" rIns="93758" bIns="468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58" tIns="46879" rIns="93758" bIns="46879" rtlCol="0" anchor="b"/>
          <a:lstStyle>
            <a:lvl1pPr algn="l">
              <a:defRPr sz="1200"/>
            </a:lvl1pPr>
          </a:lstStyle>
          <a:p>
            <a:r>
              <a:rPr lang="en-US" smtClean="0"/>
              <a:t>Jeff Dickey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58" tIns="46879" rIns="93758" bIns="46879" rtlCol="0" anchor="b"/>
          <a:lstStyle>
            <a:lvl1pPr algn="r">
              <a:defRPr sz="1200"/>
            </a:lvl1pPr>
          </a:lstStyle>
          <a:p>
            <a:fld id="{74BADBD0-C589-4C09-84A8-D9E2E4EE2B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252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Dickey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Dickey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Dickey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Dickey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7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Dickey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7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Dickey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7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Dickey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7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Dickey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7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Dickey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8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C441-40C3-4962-972B-81DCDE048119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4F75-F849-4729-BED1-470FA35FD3A7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A0E2-2110-4BD2-B4A5-59B23CBEB195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731-E542-49D4-88F2-1E7B2BF56D47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1834-324B-4BEF-8EAB-02BE007C5D1D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A391-5C93-421C-931D-54A8206E3DA4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48AF-053D-425C-8AC0-312AD27FEC4A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603F-358C-4F59-95DB-CB5C088DCC0E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BF52-14E4-49A9-BAB3-14E5E9E3A924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A7A-2DBB-4634-8937-6A7D6B05E92F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5CB0-0158-4C18-9CE4-7E7473F1CF39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D9201-B71C-4A7D-A7BD-739177CC7BE0}" type="datetime1">
              <a:rPr lang="en-US" smtClean="0"/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5BEB2B9-0065-4ED1-9966-67E6C1DEE66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L" pitchFamily="34" charset="-128"/>
                <a:ea typeface="Kozuka Gothic Pro L" pitchFamily="34" charset="-128"/>
              </a:rPr>
              <a:t>8 checkpoints 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L" pitchFamily="34" charset="-128"/>
                <a:ea typeface="Kozuka Gothic Pro L" pitchFamily="34" charset="-128"/>
              </a:rPr>
              <a:t/>
            </a:r>
            <a:br>
              <a:rPr lang="en-US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L" pitchFamily="34" charset="-128"/>
                <a:ea typeface="Kozuka Gothic Pro L" pitchFamily="34" charset="-128"/>
              </a:rPr>
            </a:b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L" pitchFamily="34" charset="-128"/>
                <a:ea typeface="Kozuka Gothic Pro L" pitchFamily="34" charset="-128"/>
              </a:rPr>
              <a:t>for discipleship leaders</a:t>
            </a:r>
            <a:endParaRPr lang="en-US" sz="13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zuka Gothic Pro EL" pitchFamily="34" charset="-128"/>
              <a:ea typeface="Kozuka Gothic Pro EL" pitchFamily="34" charset="-128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594360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L" pitchFamily="34" charset="-128"/>
                <a:ea typeface="Kozuka Gothic Pro L" pitchFamily="34" charset="-128"/>
              </a:rPr>
              <a:t>Leadership </a:t>
            </a:r>
            <a:r>
              <a:rPr lang="en-US" sz="2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L" pitchFamily="34" charset="-128"/>
                <a:ea typeface="Kozuka Gothic Pro L" pitchFamily="34" charset="-128"/>
              </a:rPr>
              <a:t>Practices for the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L" pitchFamily="34" charset="-128"/>
                <a:ea typeface="Kozuka Gothic Pro L" pitchFamily="34" charset="-128"/>
              </a:rPr>
              <a:t>Road to Spiritual Transformation</a:t>
            </a: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zuka Gothic Pro L" pitchFamily="34" charset="-128"/>
              <a:ea typeface="Kozuka Gothic Pro L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346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ozuka Gothic Pro L" pitchFamily="34" charset="-128"/>
                <a:ea typeface="Kozuka Gothic Pro L" pitchFamily="34" charset="-128"/>
              </a:rPr>
              <a:t>8 checkpoints for discipleship leaders</a:t>
            </a:r>
            <a:endParaRPr lang="en-US" dirty="0"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D</a:t>
            </a:r>
            <a:r>
              <a:rPr lang="en-US" sz="3200" dirty="0" smtClean="0">
                <a:solidFill>
                  <a:srgbClr val="C00000"/>
                </a:solidFill>
                <a:latin typeface="Kozuka Gothic Pro L" pitchFamily="34" charset="-128"/>
                <a:ea typeface="Kozuka Gothic Pro L" pitchFamily="34" charset="-128"/>
              </a:rPr>
              <a:t>iscover the needs</a:t>
            </a:r>
          </a:p>
          <a:p>
            <a:pPr marL="0" indent="0">
              <a:buNone/>
            </a:pPr>
            <a:endParaRPr lang="en-US" dirty="0" smtClean="0">
              <a:latin typeface="Kozuka Gothic Pro L" pitchFamily="34" charset="-128"/>
              <a:ea typeface="Kozuka Gothic Pro L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2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ozuka Gothic Pro L" pitchFamily="34" charset="-128"/>
                <a:ea typeface="Kozuka Gothic Pro L" pitchFamily="34" charset="-128"/>
              </a:rPr>
              <a:t>8 checkpoints for discipleship leaders</a:t>
            </a:r>
            <a:endParaRPr lang="en-US" dirty="0"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D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iscover the needs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solidFill>
                  <a:srgbClr val="C00000"/>
                </a:solidFill>
                <a:latin typeface="Kozuka Gothic Pro L" pitchFamily="34" charset="-128"/>
                <a:ea typeface="Kozuka Gothic Pro L" pitchFamily="34" charset="-128"/>
              </a:rPr>
              <a:t>nvite the Holy Spirit</a:t>
            </a:r>
          </a:p>
          <a:p>
            <a:pPr marL="0" indent="0">
              <a:buNone/>
            </a:pPr>
            <a:endParaRPr lang="en-US" dirty="0" smtClean="0">
              <a:latin typeface="Kozuka Gothic Pro L" pitchFamily="34" charset="-128"/>
              <a:ea typeface="Kozuka Gothic Pro L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4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ozuka Gothic Pro L" pitchFamily="34" charset="-128"/>
                <a:ea typeface="Kozuka Gothic Pro L" pitchFamily="34" charset="-128"/>
              </a:rPr>
              <a:t>8 checkpoints for discipleship leaders</a:t>
            </a:r>
            <a:endParaRPr lang="en-US" dirty="0"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D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iscover the needs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nvite the Holy Spirit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S</a:t>
            </a:r>
            <a:r>
              <a:rPr lang="en-US" sz="3200" dirty="0" smtClean="0">
                <a:solidFill>
                  <a:srgbClr val="C00000"/>
                </a:solidFill>
                <a:latin typeface="Kozuka Gothic Pro L" pitchFamily="34" charset="-128"/>
                <a:ea typeface="Kozuka Gothic Pro L" pitchFamily="34" charset="-128"/>
              </a:rPr>
              <a:t>tudy in advance</a:t>
            </a:r>
          </a:p>
          <a:p>
            <a:pPr marL="0" indent="0">
              <a:buNone/>
            </a:pPr>
            <a:endParaRPr lang="en-US" dirty="0" smtClean="0">
              <a:latin typeface="Kozuka Gothic Pro L" pitchFamily="34" charset="-128"/>
              <a:ea typeface="Kozuka Gothic Pro L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2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ozuka Gothic Pro L" pitchFamily="34" charset="-128"/>
                <a:ea typeface="Kozuka Gothic Pro L" pitchFamily="34" charset="-128"/>
              </a:rPr>
              <a:t>8 checkpoints for discipleship leaders</a:t>
            </a:r>
            <a:endParaRPr lang="en-US" dirty="0"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D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iscover the needs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nvite the Holy Spirit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S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tudy in advance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C</a:t>
            </a:r>
            <a:r>
              <a:rPr lang="en-US" sz="3200" dirty="0" smtClean="0">
                <a:solidFill>
                  <a:srgbClr val="C00000"/>
                </a:solidFill>
                <a:latin typeface="Kozuka Gothic Pro L" pitchFamily="34" charset="-128"/>
                <a:ea typeface="Kozuka Gothic Pro L" pitchFamily="34" charset="-128"/>
              </a:rPr>
              <a:t>hoose to be creative</a:t>
            </a:r>
          </a:p>
          <a:p>
            <a:pPr marL="0" indent="0">
              <a:buNone/>
            </a:pPr>
            <a:endParaRPr lang="en-US" dirty="0" smtClean="0">
              <a:latin typeface="Kozuka Gothic Pro L" pitchFamily="34" charset="-128"/>
              <a:ea typeface="Kozuka Gothic Pro L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2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ozuka Gothic Pro L" pitchFamily="34" charset="-128"/>
                <a:ea typeface="Kozuka Gothic Pro L" pitchFamily="34" charset="-128"/>
              </a:rPr>
              <a:t>8 checkpoints for discipleship leaders</a:t>
            </a:r>
            <a:endParaRPr lang="en-US" dirty="0"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D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iscover the needs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nvite the Holy Spirit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S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tudy in advance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C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hoose to be creative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solidFill>
                  <a:srgbClr val="C00000"/>
                </a:solidFill>
                <a:latin typeface="Kozuka Gothic Pro L" pitchFamily="34" charset="-128"/>
                <a:ea typeface="Kozuka Gothic Pro L" pitchFamily="34" charset="-128"/>
              </a:rPr>
              <a:t>ntercede for your group</a:t>
            </a:r>
          </a:p>
          <a:p>
            <a:pPr marL="0" indent="0">
              <a:buNone/>
            </a:pPr>
            <a:endParaRPr lang="en-US" dirty="0" smtClean="0">
              <a:latin typeface="Kozuka Gothic Pro L" pitchFamily="34" charset="-128"/>
              <a:ea typeface="Kozuka Gothic Pro L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8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ozuka Gothic Pro L" pitchFamily="34" charset="-128"/>
                <a:ea typeface="Kozuka Gothic Pro L" pitchFamily="34" charset="-128"/>
              </a:rPr>
              <a:t>8 checkpoints for discipleship leaders</a:t>
            </a:r>
            <a:endParaRPr lang="en-US" dirty="0"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D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iscover the needs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nvite the Holy Spirit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S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tudy in advance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C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hoose to be creative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ntercede for your group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P</a:t>
            </a:r>
            <a:r>
              <a:rPr lang="en-US" sz="3200" dirty="0" smtClean="0">
                <a:solidFill>
                  <a:srgbClr val="C00000"/>
                </a:solidFill>
                <a:latin typeface="Kozuka Gothic Pro L" pitchFamily="34" charset="-128"/>
                <a:ea typeface="Kozuka Gothic Pro L" pitchFamily="34" charset="-128"/>
              </a:rPr>
              <a:t>lan for sharing</a:t>
            </a:r>
          </a:p>
          <a:p>
            <a:pPr marL="0" indent="0">
              <a:buNone/>
            </a:pPr>
            <a:endParaRPr lang="en-US" dirty="0" smtClean="0">
              <a:latin typeface="Kozuka Gothic Pro L" pitchFamily="34" charset="-128"/>
              <a:ea typeface="Kozuka Gothic Pro L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4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ozuka Gothic Pro L" pitchFamily="34" charset="-128"/>
                <a:ea typeface="Kozuka Gothic Pro L" pitchFamily="34" charset="-128"/>
              </a:rPr>
              <a:t>8 checkpoints for discipleship leaders</a:t>
            </a:r>
            <a:endParaRPr lang="en-US" dirty="0"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D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iscover the needs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nvite the Holy Spirit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S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tudy in advance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C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hoose to be creative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ntercede for your group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P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lan for sharing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L</a:t>
            </a:r>
            <a:r>
              <a:rPr lang="en-US" sz="3200" dirty="0" smtClean="0">
                <a:solidFill>
                  <a:srgbClr val="C00000"/>
                </a:solidFill>
                <a:latin typeface="Kozuka Gothic Pro L" pitchFamily="34" charset="-128"/>
                <a:ea typeface="Kozuka Gothic Pro L" pitchFamily="34" charset="-128"/>
              </a:rPr>
              <a:t>ove your group</a:t>
            </a:r>
          </a:p>
          <a:p>
            <a:pPr marL="0" indent="0">
              <a:buNone/>
            </a:pPr>
            <a:endParaRPr lang="en-US" dirty="0" smtClean="0">
              <a:latin typeface="Kozuka Gothic Pro L" pitchFamily="34" charset="-128"/>
              <a:ea typeface="Kozuka Gothic Pro L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ozuka Gothic Pro L" pitchFamily="34" charset="-128"/>
                <a:ea typeface="Kozuka Gothic Pro L" pitchFamily="34" charset="-128"/>
              </a:rPr>
              <a:t>8 checkpoints for discipleship leaders</a:t>
            </a:r>
            <a:endParaRPr lang="en-US" dirty="0"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D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iscover the needs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nvite the Holy Spirit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S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tudy in advance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C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hoose to be creative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I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ntercede for your group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P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lan for sharing</a:t>
            </a:r>
          </a:p>
          <a:p>
            <a:pPr marL="0" indent="0">
              <a:buNone/>
            </a:pPr>
            <a:r>
              <a:rPr lang="en-US" sz="3200" b="1" dirty="0" smtClean="0">
                <a:latin typeface="Kozuka Gothic Pro L" pitchFamily="34" charset="-128"/>
                <a:ea typeface="Kozuka Gothic Pro L" pitchFamily="34" charset="-128"/>
              </a:rPr>
              <a:t>L</a:t>
            </a:r>
            <a:r>
              <a:rPr lang="en-US" sz="3200" dirty="0" smtClean="0">
                <a:latin typeface="Kozuka Gothic Pro L" pitchFamily="34" charset="-128"/>
                <a:ea typeface="Kozuka Gothic Pro L" pitchFamily="34" charset="-128"/>
              </a:rPr>
              <a:t>ove your group</a:t>
            </a:r>
          </a:p>
          <a:p>
            <a:pPr marL="0" indent="0">
              <a:buNone/>
            </a:pPr>
            <a:r>
              <a:rPr lang="en-US" sz="3600" b="1" dirty="0" smtClean="0">
                <a:latin typeface="Kozuka Gothic Pro L" pitchFamily="34" charset="-128"/>
                <a:ea typeface="Kozuka Gothic Pro L" pitchFamily="34" charset="-128"/>
              </a:rPr>
              <a:t>E</a:t>
            </a:r>
            <a:r>
              <a:rPr lang="en-US" sz="3200" dirty="0" smtClean="0">
                <a:solidFill>
                  <a:srgbClr val="C00000"/>
                </a:solidFill>
                <a:latin typeface="Kozuka Gothic Pro L" pitchFamily="34" charset="-128"/>
                <a:ea typeface="Kozuka Gothic Pro L" pitchFamily="34" charset="-128"/>
              </a:rPr>
              <a:t>ncourage completion</a:t>
            </a:r>
          </a:p>
          <a:p>
            <a:pPr marL="0" indent="0">
              <a:buNone/>
            </a:pPr>
            <a:endParaRPr lang="en-US" dirty="0" smtClean="0">
              <a:latin typeface="Kozuka Gothic Pro L" pitchFamily="34" charset="-128"/>
              <a:ea typeface="Kozuka Gothic Pro L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0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Kozuka Gothic Pro L"/>
        <a:ea typeface=""/>
        <a:cs typeface=""/>
      </a:majorFont>
      <a:minorFont>
        <a:latin typeface="Kozuka Gothic Pro 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1538</TotalTime>
  <Words>191</Words>
  <Application>Microsoft Office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PowerPoint Presentation</vt:lpstr>
      <vt:lpstr>8 checkpoints for discipleship leaders</vt:lpstr>
      <vt:lpstr>8 checkpoints for discipleship leaders</vt:lpstr>
      <vt:lpstr>8 checkpoints for discipleship leaders</vt:lpstr>
      <vt:lpstr>8 checkpoints for discipleship leaders</vt:lpstr>
      <vt:lpstr>8 checkpoints for discipleship leaders</vt:lpstr>
      <vt:lpstr>8 checkpoints for discipleship leaders</vt:lpstr>
      <vt:lpstr>8 checkpoints for discipleship leaders</vt:lpstr>
      <vt:lpstr>8 checkpoints for discipleship leaders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Dickey</dc:creator>
  <cp:lastModifiedBy>Shari Holley</cp:lastModifiedBy>
  <cp:revision>117</cp:revision>
  <cp:lastPrinted>2012-03-22T19:14:03Z</cp:lastPrinted>
  <dcterms:created xsi:type="dcterms:W3CDTF">2011-01-22T04:59:14Z</dcterms:created>
  <dcterms:modified xsi:type="dcterms:W3CDTF">2012-03-22T19:15:06Z</dcterms:modified>
</cp:coreProperties>
</file>